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2" r:id="rId2"/>
    <p:sldId id="259" r:id="rId3"/>
    <p:sldId id="260" r:id="rId4"/>
    <p:sldId id="257" r:id="rId5"/>
    <p:sldId id="263" r:id="rId6"/>
    <p:sldId id="258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DDF0D-4E46-424F-9B46-83ECC3B9418D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1D719-CA7B-402C-9630-6F0DA9A77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7DBD8127-A7DA-4AA7-B90A-CD27B1A71B6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332408A8-E840-43EC-9DD9-E629B8CCA30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4A98FE6-747B-454D-8E35-1A0261C50FD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F6F05407-A25C-4D67-9656-A8514B8470B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44731BB8-3D79-4301-A789-8D3813C4119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C678A58C-31D5-4EBE-BE5F-1B1E926ACC5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2523F107-B0C1-40D8-901A-116E6B94839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EDDA689-79C8-46B3-AA8E-7E41069A0B4D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A7F021D-1B98-491B-A52A-4520B77BA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EDDA689-79C8-46B3-AA8E-7E41069A0B4D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A7F021D-1B98-491B-A52A-4520B77BA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EDDA689-79C8-46B3-AA8E-7E41069A0B4D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A7F021D-1B98-491B-A52A-4520B77BA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EDDA689-79C8-46B3-AA8E-7E41069A0B4D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A7F021D-1B98-491B-A52A-4520B77BA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EDDA689-79C8-46B3-AA8E-7E41069A0B4D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A7F021D-1B98-491B-A52A-4520B77BA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EDDA689-79C8-46B3-AA8E-7E41069A0B4D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A7F021D-1B98-491B-A52A-4520B77BA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EDDA689-79C8-46B3-AA8E-7E41069A0B4D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A7F021D-1B98-491B-A52A-4520B77BA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EDDA689-79C8-46B3-AA8E-7E41069A0B4D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A7F021D-1B98-491B-A52A-4520B77BA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EDDA689-79C8-46B3-AA8E-7E41069A0B4D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A7F021D-1B98-491B-A52A-4520B77BA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EDDA689-79C8-46B3-AA8E-7E41069A0B4D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A7F021D-1B98-491B-A52A-4520B77BA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EDDA689-79C8-46B3-AA8E-7E41069A0B4D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A7F021D-1B98-491B-A52A-4520B77BA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DA689-79C8-46B3-AA8E-7E41069A0B4D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F021D-1B98-491B-A52A-4520B77BA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438715" y="250782"/>
            <a:ext cx="8229600" cy="6392966"/>
          </a:xfrm>
          <a:blipFill>
            <a:blip r:embed="rId3" cstate="print"/>
            <a:srcRect/>
            <a:stretch>
              <a:fillRect/>
            </a:stretch>
          </a:blipFill>
        </p:spPr>
        <p:txBody>
          <a:bodyPr/>
          <a:lstStyle/>
          <a:p>
            <a:r>
              <a:rPr lang="ru-RU"/>
              <a:t>*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457200" y="287753"/>
            <a:ext cx="8229600" cy="6189628"/>
          </a:xfrm>
          <a:blipFill>
            <a:blip r:embed="rId3" cstate="print"/>
            <a:srcRect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r>
              <a:rPr lang="ru-RU"/>
              <a:t>*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Жители Швеции украшают свои дома пасхальными цветниками </a:t>
            </a:r>
            <a:endParaRPr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457200" y="1066800"/>
            <a:ext cx="8229600" cy="5486400"/>
          </a:xfrm>
          <a:blipFill>
            <a:blip r:embed="rId3" cstate="print"/>
            <a:srcRect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r>
              <a:rPr lang="ru-RU"/>
              <a:t>*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Главное Пасхальное блюдо во Франции – это омлет</a:t>
            </a:r>
            <a:endParaRPr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457200" y="1219199"/>
            <a:ext cx="8229600" cy="5258181"/>
          </a:xfrm>
          <a:blipFill>
            <a:blip r:embed="rId3" cstate="print"/>
            <a:srcRect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r>
              <a:rPr lang="ru-RU"/>
              <a:t>*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В Германии принято наряжать ветки деревьев разноцветными яйцами</a:t>
            </a:r>
            <a:endParaRPr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457200" y="1524000"/>
            <a:ext cx="8229600" cy="4971866"/>
          </a:xfrm>
          <a:blipFill>
            <a:blip r:embed="rId3" cstate="print"/>
            <a:srcRect/>
            <a:stretch>
              <a:fillRect/>
            </a:stretch>
          </a:blipFill>
        </p:spPr>
        <p:txBody>
          <a:bodyPr/>
          <a:lstStyle/>
          <a:p>
            <a:r>
              <a:rPr lang="ru-RU"/>
              <a:t>*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 России пекут куличи, красят яйца и дарят друг другу подарки</a:t>
            </a:r>
            <a:endParaRPr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457200" y="1447800"/>
            <a:ext cx="8229600" cy="5065114"/>
          </a:xfrm>
          <a:blipFill>
            <a:blip r:embed="rId3" cstate="print"/>
            <a:srcRect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r>
              <a:rPr lang="ru-RU" dirty="0"/>
              <a:t>*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457200" y="232297"/>
            <a:ext cx="8229600" cy="6319025"/>
          </a:xfrm>
          <a:blipFill>
            <a:blip r:embed="rId3" cstate="print"/>
            <a:srcRect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r>
              <a:rPr lang="ru-RU"/>
              <a:t>*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50</Words>
  <Application>Microsoft Office PowerPoint</Application>
  <PresentationFormat>Экран (4:3)</PresentationFormat>
  <Paragraphs>18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Слайд 1</vt:lpstr>
      <vt:lpstr>Слайд 2</vt:lpstr>
      <vt:lpstr>Жители Швеции украшают свои дома пасхальными цветниками </vt:lpstr>
      <vt:lpstr>Главное Пасхальное блюдо во Франции – это омлет</vt:lpstr>
      <vt:lpstr> В Германии принято наряжать ветки деревьев разноцветными яйцами</vt:lpstr>
      <vt:lpstr>В России пекут куличи, красят яйца и дарят друг другу подарки</vt:lpstr>
      <vt:lpstr>Слайд 7</vt:lpstr>
    </vt:vector>
  </TitlesOfParts>
  <Company>Mobile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XYXY</dc:creator>
  <cp:lastModifiedBy>Aksenova_A_V</cp:lastModifiedBy>
  <cp:revision>7</cp:revision>
  <dcterms:created xsi:type="dcterms:W3CDTF">2015-11-19T14:46:25Z</dcterms:created>
  <dcterms:modified xsi:type="dcterms:W3CDTF">2021-04-28T17:15:00Z</dcterms:modified>
</cp:coreProperties>
</file>