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7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6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8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87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2965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92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61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53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40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7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3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8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8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6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6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3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A9E7415-DDD9-415D-B775-6D922C25C3D3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CD57A7D-9C3F-48E9-B51F-EA908C92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03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Bayern – ein Märchenland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Die schönsten Schlösser von Bayern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9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mgb-home.de/Ludw/her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65" y="1256306"/>
            <a:ext cx="7198765" cy="450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345" y="3047158"/>
            <a:ext cx="447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Springbrunnen in Herrenchiemsee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42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redigo.ru/h900/4fe959f80c4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99" y="173935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719346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Die Haupttreppe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69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mybavaria.ru/wp-content/uploads/2013/01/Herrenchiemse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" y="305411"/>
            <a:ext cx="6505632" cy="42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1.bp.blogspot.com/-EaNrEDb57XQ/ULaMCoz7ZuI/AAAAAAAAdpw/yOdK6d66SNw/s1600/doura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15" y="2815320"/>
            <a:ext cx="4695419" cy="35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1791" y="993913"/>
            <a:ext cx="228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So sieht das Schloss</a:t>
            </a:r>
          </a:p>
          <a:p>
            <a:r>
              <a:rPr lang="de-DE" sz="2000" dirty="0" smtClean="0"/>
              <a:t> im inneren aus. 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6557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am65.ru/postimg1/124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1" y="2479800"/>
            <a:ext cx="6006207" cy="43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1.germany.travel/media/content/erholung/schloesser__parks___gaerten_1/schloss_herrenchiemsee/3369_R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08" y="318051"/>
            <a:ext cx="6000673" cy="40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9531" y="844928"/>
            <a:ext cx="31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Alles ist mit Gold geschmückt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4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.mypage.ru/2651b002f0157f8870415ef190bd6099_a51d3f003dff02d1459da84cbe7bdb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1" y="166978"/>
            <a:ext cx="4728750" cy="62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tvet.imgsmail.ru/download/ca0330e3f803638156ce61ac0a6dbe57_i-3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0"/>
            <a:ext cx="4509908" cy="300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elena-tour.com.ua/online/useruploads/tours_images/ermitazh_bb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31" y="3316923"/>
            <a:ext cx="4790443" cy="33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1.germany.travel/media/content/erholung/schloesser__parks___gaerten_1/schloss_herrenchiemsee/3370_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" y="256048"/>
            <a:ext cx="6906283" cy="46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goperator.ru/pr_img/1000787/20141204/84826374/Herrenchiemseeansicht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05" y="3085106"/>
            <a:ext cx="4961149" cy="361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99012" y="1033670"/>
            <a:ext cx="337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Das Schloss kostete sehr viel Geld</a:t>
            </a:r>
          </a:p>
          <a:p>
            <a:r>
              <a:rPr lang="de-DE" dirty="0" smtClean="0"/>
              <a:t>und ist nie fertig geworden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9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razy-frankenstein.com/free-wallpapers-files/castle/neuschwanstein-castle-wallpapers/neuschwanstein-castle-1280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64" y="689811"/>
            <a:ext cx="7180764" cy="57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738" y="2854518"/>
            <a:ext cx="3819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Das berühmteste Schloss in Bayern</a:t>
            </a:r>
          </a:p>
          <a:p>
            <a:r>
              <a:rPr lang="de-DE" sz="2000" dirty="0" smtClean="0"/>
              <a:t> ist </a:t>
            </a:r>
            <a:r>
              <a:rPr lang="de-DE" sz="2000" dirty="0" err="1" smtClean="0"/>
              <a:t>Neuschwanstein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90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ritsk.fotoplenka.users.photofile.ru/photo/uritsk.fotoplenka/151195369/176759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0" y="572494"/>
            <a:ext cx="8491130" cy="563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027" y="2647785"/>
            <a:ext cx="360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So sieht es von anderer Seite aus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17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nsion-homes.com/wp-content/media/castles/2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82" y="477394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734" y="2926080"/>
            <a:ext cx="239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Hohenschwangau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26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thousandwonders.net/Bavaria.original.24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78" y="345058"/>
            <a:ext cx="9167356" cy="58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251" y="2695492"/>
            <a:ext cx="166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Burghausen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66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4.bp.blogspot.com/-EwMBs6lNE_c/Tiv5ZwPkPHI/AAAAAAAAAh8/iye4WMgsgUg/s1600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94" y="449178"/>
            <a:ext cx="7603959" cy="57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961" y="2711395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Mespelbrunn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1.1zoom.me/big0/248/340876-svet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95" y="1381413"/>
            <a:ext cx="6733536" cy="447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9917" y="2623930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Wernberg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stlesworld.ru/foto/germany/Herrenchiemsee/zamok_kherrenkimzee_sverk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3" y="638554"/>
            <a:ext cx="7502857" cy="56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0890" y="2805794"/>
            <a:ext cx="2246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Herrenchiemsee</a:t>
            </a:r>
          </a:p>
          <a:p>
            <a:r>
              <a:rPr lang="de-DE" sz="2400" dirty="0" smtClean="0"/>
              <a:t>Blick von oben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72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olon.de/galleries/Germany/Bavaria/Herrenchiemsee/images01/02%20Front%20view%20of%20Herrenchiemsee%20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5" y="869990"/>
            <a:ext cx="109632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3158" y="5732890"/>
            <a:ext cx="368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Herrenchiemsee ist deutscher Versal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1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71</TotalTime>
  <Words>66</Words>
  <Application>Microsoft Office PowerPoint</Application>
  <PresentationFormat>Широкоэкранный</PresentationFormat>
  <Paragraphs>19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Corbel</vt:lpstr>
      <vt:lpstr>Глубина</vt:lpstr>
      <vt:lpstr>Bayern – ein Märchenland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Bayern – ein Märchenland</dc:title>
  <dc:creator>User</dc:creator>
  <cp:lastModifiedBy>User</cp:lastModifiedBy>
  <cp:revision>7</cp:revision>
  <dcterms:created xsi:type="dcterms:W3CDTF">2016-02-11T14:49:18Z</dcterms:created>
  <dcterms:modified xsi:type="dcterms:W3CDTF">2016-02-11T16:00:42Z</dcterms:modified>
</cp:coreProperties>
</file>