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1" r:id="rId1"/>
  </p:sldMasterIdLst>
  <p:sldIdLst>
    <p:sldId id="256" r:id="rId2"/>
    <p:sldId id="257" r:id="rId3"/>
    <p:sldId id="260" r:id="rId4"/>
    <p:sldId id="265" r:id="rId5"/>
    <p:sldId id="266" r:id="rId6"/>
    <p:sldId id="261" r:id="rId7"/>
    <p:sldId id="259" r:id="rId8"/>
    <p:sldId id="258" r:id="rId9"/>
    <p:sldId id="262" r:id="rId10"/>
    <p:sldId id="264" r:id="rId11"/>
    <p:sldId id="267" r:id="rId12"/>
    <p:sldId id="263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450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8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B8B16-F84F-40F2-8440-F195C250BF1F}" type="datetimeFigureOut">
              <a:rPr lang="ru-RU" smtClean="0"/>
              <a:t>13.05.2016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ABBCC5BD-C22E-4B14-8292-3A679911E5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5687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B8B16-F84F-40F2-8440-F195C250BF1F}" type="datetimeFigureOut">
              <a:rPr lang="ru-RU" smtClean="0"/>
              <a:t>13.05.2016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ABBCC5BD-C22E-4B14-8292-3A679911E5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17534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B8B16-F84F-40F2-8440-F195C250BF1F}" type="datetimeFigureOut">
              <a:rPr lang="ru-RU" smtClean="0"/>
              <a:t>13.05.2016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ABBCC5BD-C22E-4B14-8292-3A679911E58F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418776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B8B16-F84F-40F2-8440-F195C250BF1F}" type="datetimeFigureOut">
              <a:rPr lang="ru-RU" smtClean="0"/>
              <a:t>13.05.2016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BBCC5BD-C22E-4B14-8292-3A679911E5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36161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B8B16-F84F-40F2-8440-F195C250BF1F}" type="datetimeFigureOut">
              <a:rPr lang="ru-RU" smtClean="0"/>
              <a:t>13.05.2016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BBCC5BD-C22E-4B14-8292-3A679911E58F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863775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B8B16-F84F-40F2-8440-F195C250BF1F}" type="datetimeFigureOut">
              <a:rPr lang="ru-RU" smtClean="0"/>
              <a:t>13.05.2016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BBCC5BD-C22E-4B14-8292-3A679911E5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6777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B8B16-F84F-40F2-8440-F195C250BF1F}" type="datetimeFigureOut">
              <a:rPr lang="ru-RU" smtClean="0"/>
              <a:t>13.05.2016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CC5BD-C22E-4B14-8292-3A679911E5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14537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B8B16-F84F-40F2-8440-F195C250BF1F}" type="datetimeFigureOut">
              <a:rPr lang="ru-RU" smtClean="0"/>
              <a:t>13.05.2016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CC5BD-C22E-4B14-8292-3A679911E5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86659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B8B16-F84F-40F2-8440-F195C250BF1F}" type="datetimeFigureOut">
              <a:rPr lang="ru-RU" smtClean="0"/>
              <a:t>13.05.2016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CC5BD-C22E-4B14-8292-3A679911E5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6545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B8B16-F84F-40F2-8440-F195C250BF1F}" type="datetimeFigureOut">
              <a:rPr lang="ru-RU" smtClean="0"/>
              <a:t>13.05.2016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ABBCC5BD-C22E-4B14-8292-3A679911E5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99385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B8B16-F84F-40F2-8440-F195C250BF1F}" type="datetimeFigureOut">
              <a:rPr lang="ru-RU" smtClean="0"/>
              <a:t>13.05.2016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ABBCC5BD-C22E-4B14-8292-3A679911E5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04841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B8B16-F84F-40F2-8440-F195C250BF1F}" type="datetimeFigureOut">
              <a:rPr lang="ru-RU" smtClean="0"/>
              <a:t>13.05.2016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ABBCC5BD-C22E-4B14-8292-3A679911E5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1932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B8B16-F84F-40F2-8440-F195C250BF1F}" type="datetimeFigureOut">
              <a:rPr lang="ru-RU" smtClean="0"/>
              <a:t>13.05.2016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CC5BD-C22E-4B14-8292-3A679911E5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33957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B8B16-F84F-40F2-8440-F195C250BF1F}" type="datetimeFigureOut">
              <a:rPr lang="ru-RU" smtClean="0"/>
              <a:t>13.05.2016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CC5BD-C22E-4B14-8292-3A679911E5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83542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B8B16-F84F-40F2-8440-F195C250BF1F}" type="datetimeFigureOut">
              <a:rPr lang="ru-RU" smtClean="0"/>
              <a:t>13.05.2016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CC5BD-C22E-4B14-8292-3A679911E5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14969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B8B16-F84F-40F2-8440-F195C250BF1F}" type="datetimeFigureOut">
              <a:rPr lang="ru-RU" smtClean="0"/>
              <a:t>13.05.2016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BBCC5BD-C22E-4B14-8292-3A679911E5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48385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1B8B16-F84F-40F2-8440-F195C250BF1F}" type="datetimeFigureOut">
              <a:rPr lang="ru-RU" smtClean="0"/>
              <a:t>13.05.2016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ABBCC5BD-C22E-4B14-8292-3A679911E5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12625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  <p:sldLayoutId id="2147483743" r:id="rId12"/>
    <p:sldLayoutId id="2147483744" r:id="rId13"/>
    <p:sldLayoutId id="2147483745" r:id="rId14"/>
    <p:sldLayoutId id="2147483746" r:id="rId15"/>
    <p:sldLayoutId id="2147483747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72743" y="4018660"/>
            <a:ext cx="9144000" cy="2387600"/>
          </a:xfrm>
        </p:spPr>
        <p:txBody>
          <a:bodyPr>
            <a:normAutofit/>
          </a:bodyPr>
          <a:lstStyle/>
          <a:p>
            <a:pPr algn="r"/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503277" y="4384579"/>
            <a:ext cx="9144000" cy="1655762"/>
          </a:xfrm>
        </p:spPr>
        <p:txBody>
          <a:bodyPr/>
          <a:lstStyle/>
          <a:p>
            <a:r>
              <a:rPr lang="de-DE" b="1" dirty="0"/>
              <a:t>Reisen auf den Spuren der Gebrüder Grimm</a:t>
            </a:r>
            <a:br>
              <a:rPr lang="de-DE" b="1" dirty="0"/>
            </a:br>
            <a:endParaRPr lang="ru-RU" dirty="0"/>
          </a:p>
          <a:p>
            <a:endParaRPr lang="ru-RU" dirty="0"/>
          </a:p>
        </p:txBody>
      </p:sp>
      <p:pic>
        <p:nvPicPr>
          <p:cNvPr id="2050" name="Picture 2" descr="http://wiki.iteach.ru/images/0/0c/Deutsche_M%C3%A4rchenstra%C3%9F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76" y="132905"/>
            <a:ext cx="5772150" cy="3848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1557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«Страна Красной Шапочки» (Rotkäppchenland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0458" y="239119"/>
            <a:ext cx="4432468" cy="2888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986589" y="168443"/>
            <a:ext cx="6559078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800" b="1" i="0" dirty="0" smtClean="0">
                <a:solidFill>
                  <a:srgbClr val="212121"/>
                </a:solidFill>
                <a:effectLst/>
                <a:latin typeface="Georgia" panose="02040502050405020303" pitchFamily="18" charset="0"/>
              </a:rPr>
              <a:t>Schwalmstadt</a:t>
            </a:r>
          </a:p>
          <a:p>
            <a:r>
              <a:rPr lang="de-DE" b="1" i="0" dirty="0" smtClean="0">
                <a:solidFill>
                  <a:srgbClr val="212121"/>
                </a:solidFill>
                <a:effectLst/>
                <a:latin typeface="Georgia" panose="02040502050405020303" pitchFamily="18" charset="0"/>
              </a:rPr>
              <a:t> ist die Hauptstadt des </a:t>
            </a:r>
            <a:r>
              <a:rPr lang="de-DE" b="1" i="0" dirty="0" err="1" smtClean="0">
                <a:solidFill>
                  <a:srgbClr val="212121"/>
                </a:solidFill>
                <a:effectLst/>
                <a:latin typeface="Georgia" panose="02040502050405020303" pitchFamily="18" charset="0"/>
              </a:rPr>
              <a:t>Rotkäppchenlandes</a:t>
            </a:r>
            <a:endParaRPr lang="ru-RU" dirty="0"/>
          </a:p>
        </p:txBody>
      </p:sp>
      <p:pic>
        <p:nvPicPr>
          <p:cNvPr id="9220" name="Picture 4" descr="http://pic.triposo.com/ios/salo/pic/Schwalmstad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748" y="1168080"/>
            <a:ext cx="3213267" cy="2404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http://podorozhniki.eu/wp-content/uploads/2013/03/doroga_skazok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8691" y="3573010"/>
            <a:ext cx="4448509" cy="3074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6" name="Picture 10" descr="http://ic.pics.livejournal.com/booqua/15202990/229223/229223_original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0381" y="3772428"/>
            <a:ext cx="4447159" cy="2966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4524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s://upload.wikimedia.org/wikipedia/commons/8/8a/Hann_muenden_0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9980" y="65480"/>
            <a:ext cx="4361202" cy="3270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http://medias.photodeck.com/51004f92-9d05-11e2-b60c-f30d7c47dce1/10001416_xlarg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2757" y="3435078"/>
            <a:ext cx="4568825" cy="3426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http://img.photobucket.com/albums/v242/Viola222/P107063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650" y="1111156"/>
            <a:ext cx="4368299" cy="327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8" name="Picture 10" descr="http://thomasrobbin.de/wp-content/gallery/hann-munden-2013/20130316_216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5111" y="4671950"/>
            <a:ext cx="3277436" cy="2186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876267" y="221062"/>
            <a:ext cx="28857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b="1" dirty="0" smtClean="0"/>
              <a:t>HANN MÜNDEN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471357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www.icsme.uni-bremen.de/style/images/slider/stadtmusikanten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637" y="0"/>
            <a:ext cx="6012614" cy="4008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://www.hotel-hanseatic-bremen.de/tl_files/assets/header/header_1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1701" y="4008409"/>
            <a:ext cx="8675605" cy="2750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489032" y="802105"/>
            <a:ext cx="6295123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 smtClean="0"/>
              <a:t>BREMEN</a:t>
            </a:r>
            <a:r>
              <a:rPr lang="de-DE" sz="2800" dirty="0" smtClean="0"/>
              <a:t> </a:t>
            </a:r>
            <a:r>
              <a:rPr lang="de-DE" dirty="0" smtClean="0"/>
              <a:t>– </a:t>
            </a:r>
          </a:p>
          <a:p>
            <a:r>
              <a:rPr lang="de-DE" dirty="0" smtClean="0"/>
              <a:t>die Stadt der Bremer Stadtmusikanten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59231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450371" y="4500639"/>
            <a:ext cx="381335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b="0" i="1" dirty="0" smtClean="0">
                <a:solidFill>
                  <a:srgbClr val="464646"/>
                </a:solidFill>
                <a:effectLst/>
                <a:latin typeface="Open Sans"/>
              </a:rPr>
              <a:t>Gebrüder Grimm Denkmal in Hanau. 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433979" y="540891"/>
            <a:ext cx="476284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3200" b="1" i="0" dirty="0" smtClean="0">
                <a:solidFill>
                  <a:srgbClr val="333333"/>
                </a:solidFill>
                <a:effectLst/>
                <a:latin typeface="Open Sans"/>
              </a:rPr>
              <a:t>Hanau </a:t>
            </a:r>
            <a:r>
              <a:rPr lang="de-DE" sz="3200" i="0" dirty="0" smtClean="0">
                <a:solidFill>
                  <a:srgbClr val="333333"/>
                </a:solidFill>
                <a:effectLst/>
                <a:latin typeface="Open Sans"/>
              </a:rPr>
              <a:t>- </a:t>
            </a:r>
            <a:r>
              <a:rPr lang="de-DE" b="0" i="0" dirty="0" smtClean="0">
                <a:solidFill>
                  <a:srgbClr val="333333"/>
                </a:solidFill>
                <a:effectLst/>
                <a:latin typeface="Open Sans"/>
              </a:rPr>
              <a:t>die Geburtsstadt der Grimms</a:t>
            </a:r>
            <a:endParaRPr lang="ru-RU" dirty="0"/>
          </a:p>
        </p:txBody>
      </p:sp>
      <p:pic>
        <p:nvPicPr>
          <p:cNvPr id="1028" name="Picture 4" descr="http://static.panoramio.com/photos/large/9039923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8131" y="288776"/>
            <a:ext cx="5503869" cy="4127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avtotravel.com/Portals/0/activeforums_Attach/%D0%A5%D0%B0%D0%BD%D0%B0%D1%8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064" y="1835002"/>
            <a:ext cx="5982833" cy="3986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09637" y="5971631"/>
            <a:ext cx="45635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 smtClean="0"/>
              <a:t>das Geburtshaus von Brüdern Grimm in Hanau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18565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upload.wikimedia.org/wikipedia/commons/thumb/8/87/Marburger_Schloss_024.jpg/1280px-Marburger_Schloss_0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2720" y="338924"/>
            <a:ext cx="6976327" cy="5232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790414" y="5658531"/>
            <a:ext cx="330451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800" b="0" i="0" dirty="0" smtClean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Marburger Schloss</a:t>
            </a:r>
            <a:endParaRPr lang="ru-RU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236445" y="2631881"/>
            <a:ext cx="43493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In dieser Stadt studierten die Brüder Grimm </a:t>
            </a:r>
          </a:p>
          <a:p>
            <a:r>
              <a:rPr lang="de-DE" dirty="0" smtClean="0"/>
              <a:t>an der Universität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970257" y="699917"/>
            <a:ext cx="248016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4800" b="0" i="0" dirty="0" smtClean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Marburg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598052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www.esosedi.ru/fiber/209020/fit/1400x1000/dom_muzey_bratev_grimm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3448" y="481722"/>
            <a:ext cx="5771983" cy="4328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ttp://www.gaudeamus.spb.ru/pics/b/article/uploaded/system/pictures_ckfinder--cdecc3ac2a5ccbb_93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819" y="3717513"/>
            <a:ext cx="4600909" cy="3071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64865" y="830334"/>
            <a:ext cx="4192173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600" b="1" dirty="0" smtClean="0"/>
              <a:t>KASSEL</a:t>
            </a:r>
            <a:r>
              <a:rPr lang="de-DE" sz="2800" dirty="0" smtClean="0"/>
              <a:t> – ist die Stadt,</a:t>
            </a:r>
          </a:p>
          <a:p>
            <a:r>
              <a:rPr lang="de-DE" sz="2800" dirty="0" smtClean="0"/>
              <a:t> wo die Brüder Grimm</a:t>
            </a:r>
          </a:p>
          <a:p>
            <a:r>
              <a:rPr lang="de-DE" sz="2800" dirty="0" smtClean="0"/>
              <a:t> 25 Jahre lebten und</a:t>
            </a:r>
          </a:p>
          <a:p>
            <a:r>
              <a:rPr lang="de-DE" sz="2800" dirty="0" smtClean="0"/>
              <a:t> arbeiteten</a:t>
            </a:r>
            <a:endParaRPr lang="ru-RU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7082589" y="5446295"/>
            <a:ext cx="51601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Das Brüder Grimms Museum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384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http://www.tyr74.ru/images/tur/big867348image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332" y="3187412"/>
            <a:ext cx="4737268" cy="3552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http://www.china-kassel.com/products/reise2/img/big/orangeri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662" y="2371024"/>
            <a:ext cx="3614318" cy="3399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http://www.esosedi.ru/fiber/117258/fit/1400x1000/zamok_lva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1980" y="-26750"/>
            <a:ext cx="4817478" cy="3214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015663" y="665747"/>
            <a:ext cx="14494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/>
              <a:t>Löwenburg</a:t>
            </a:r>
            <a:endParaRPr lang="ru-RU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058780" y="6007768"/>
            <a:ext cx="2142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Palais </a:t>
            </a:r>
            <a:r>
              <a:rPr lang="de-DE" b="1" dirty="0" smtClean="0"/>
              <a:t>Bellevue</a:t>
            </a:r>
            <a:r>
              <a:rPr lang="de-DE" dirty="0"/>
              <a:t> 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5109411" y="4779221"/>
            <a:ext cx="1726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/>
              <a:t>Wilhelmshöhe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936396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upload.wikimedia.org/wikipedia/commons/thumb/a/a8/Burgruine_polle_oberburg.jpg/1920px-Burgruine_polle_oberbur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0735" y="2895953"/>
            <a:ext cx="5866394" cy="3889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s://upload.wikimedia.org/wikipedia/commons/thumb/2/2f/Polle_bergfried.JPG/1920px-Polle_bergfrie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29" y="1203158"/>
            <a:ext cx="5691771" cy="3773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612555" y="5714817"/>
            <a:ext cx="34163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b="1" i="1" dirty="0" smtClean="0">
                <a:solidFill>
                  <a:srgbClr val="444444"/>
                </a:solidFill>
                <a:effectLst/>
                <a:latin typeface="Nobile"/>
              </a:rPr>
              <a:t>Asch</a:t>
            </a:r>
            <a:r>
              <a:rPr lang="de-DE" b="1" i="0" dirty="0" smtClean="0">
                <a:solidFill>
                  <a:srgbClr val="444444"/>
                </a:solidFill>
                <a:effectLst/>
                <a:latin typeface="Nobile"/>
              </a:rPr>
              <a:t>enputtel und Burg Polle</a:t>
            </a:r>
            <a:r>
              <a:rPr lang="de-DE" b="0" i="0" dirty="0" smtClean="0">
                <a:solidFill>
                  <a:srgbClr val="444444"/>
                </a:solidFill>
                <a:effectLst/>
                <a:latin typeface="Nobile"/>
              </a:rPr>
              <a:t> </a:t>
            </a:r>
            <a:endParaRPr lang="ru-RU" dirty="0"/>
          </a:p>
        </p:txBody>
      </p:sp>
      <p:pic>
        <p:nvPicPr>
          <p:cNvPr id="6152" name="Picture 8" descr="https://upload.wikimedia.org/wikipedia/commons/e/ed/Goldener_Schuh_Poll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5080" y="187206"/>
            <a:ext cx="3176811" cy="2538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9521891" y="625643"/>
            <a:ext cx="22752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Aschenputtels Schuh </a:t>
            </a:r>
            <a:endParaRPr lang="de-DE" dirty="0" smtClean="0"/>
          </a:p>
          <a:p>
            <a:r>
              <a:rPr lang="de-DE" dirty="0" smtClean="0"/>
              <a:t>an </a:t>
            </a:r>
            <a:r>
              <a:rPr lang="de-DE" dirty="0"/>
              <a:t>der Burgruine Polle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914400" y="280596"/>
            <a:ext cx="49135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600" b="1" dirty="0" smtClean="0"/>
              <a:t>POLLE</a:t>
            </a:r>
            <a:r>
              <a:rPr lang="de-DE" sz="3600" dirty="0" smtClean="0"/>
              <a:t> </a:t>
            </a:r>
            <a:r>
              <a:rPr lang="de-DE" dirty="0" smtClean="0"/>
              <a:t>– die Stadt vom Aschenputtel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63519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flipV="1">
            <a:off x="11237495" y="6561220"/>
            <a:ext cx="9828300" cy="3969853"/>
          </a:xfrm>
        </p:spPr>
        <p:txBody>
          <a:bodyPr/>
          <a:lstStyle/>
          <a:p>
            <a:endParaRPr lang="de-DE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903916" y="5184607"/>
            <a:ext cx="5884272" cy="3346785"/>
          </a:xfrm>
        </p:spPr>
        <p:txBody>
          <a:bodyPr/>
          <a:lstStyle/>
          <a:p>
            <a:r>
              <a:rPr lang="de-DE" b="1" dirty="0"/>
              <a:t>Dornröschenschloss</a:t>
            </a:r>
          </a:p>
          <a:p>
            <a:endParaRPr lang="ru-RU" dirty="0"/>
          </a:p>
        </p:txBody>
      </p:sp>
      <p:pic>
        <p:nvPicPr>
          <p:cNvPr id="4100" name="Picture 4" descr="Sababurg, das Dornröschenschlos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1601" y="958373"/>
            <a:ext cx="4985916" cy="2431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171247" y="291117"/>
            <a:ext cx="39453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b="1" i="0" dirty="0" smtClean="0">
                <a:solidFill>
                  <a:srgbClr val="121212"/>
                </a:solidFill>
                <a:effectLst/>
                <a:latin typeface="AvenirNextLTW01Demi"/>
              </a:rPr>
              <a:t> </a:t>
            </a:r>
            <a:r>
              <a:rPr lang="de-DE" sz="2800" b="1" i="0" dirty="0" err="1" smtClean="0">
                <a:solidFill>
                  <a:srgbClr val="121212"/>
                </a:solidFill>
                <a:effectLst/>
                <a:latin typeface="AvenirNextLTW01Demi"/>
              </a:rPr>
              <a:t>Sababurg</a:t>
            </a:r>
            <a:r>
              <a:rPr lang="de-DE" b="1" i="0" dirty="0" smtClean="0">
                <a:solidFill>
                  <a:srgbClr val="121212"/>
                </a:solidFill>
                <a:effectLst/>
                <a:latin typeface="AvenirNextLTW01Demi"/>
              </a:rPr>
              <a:t> im </a:t>
            </a:r>
            <a:r>
              <a:rPr lang="de-DE" b="1" i="0" dirty="0" err="1" smtClean="0">
                <a:solidFill>
                  <a:srgbClr val="121212"/>
                </a:solidFill>
                <a:effectLst/>
                <a:latin typeface="AvenirNextLTW01Demi"/>
              </a:rPr>
              <a:t>Reinhardswald</a:t>
            </a:r>
            <a:endParaRPr lang="de-DE" b="1" i="0" dirty="0">
              <a:solidFill>
                <a:srgbClr val="121212"/>
              </a:solidFill>
              <a:effectLst/>
              <a:latin typeface="AvenirNextLTW01Demi"/>
            </a:endParaRPr>
          </a:p>
        </p:txBody>
      </p:sp>
      <p:pic>
        <p:nvPicPr>
          <p:cNvPr id="4102" name="Picture 6" descr="https://upload.wikimedia.org/wikipedia/commons/thumb/c/c9/Burg-Sababurg.JPG/1280px-Burg-Sababur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526" y="918267"/>
            <a:ext cx="6921544" cy="5872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9126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https://upload.wikimedia.org/wikipedia/commons/thumb/2/2c/Bodenwerder-Rathaus.jpg/1920px-Bodenwerder-Rathau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9682" y="2744970"/>
            <a:ext cx="5482666" cy="3732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s://upload.wikimedia.org/wikipedia/commons/thumb/6/69/Bodenwerder-M%C3%BCnchhausen-Denkmal.jpg/800px-Bodenwerder-M%C3%BCnchhausen-Denkma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437" y="1124805"/>
            <a:ext cx="3622341" cy="4831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548063" y="6400800"/>
            <a:ext cx="176710" cy="3773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04800" y="5993785"/>
            <a:ext cx="41195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Brunnen vor dem </a:t>
            </a:r>
            <a:r>
              <a:rPr lang="de-DE" dirty="0" smtClean="0"/>
              <a:t>Münchhausen-Museum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450741" y="344054"/>
            <a:ext cx="313098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3200" b="1" dirty="0" smtClean="0"/>
              <a:t>BODENWERDER</a:t>
            </a:r>
            <a:endParaRPr lang="ru-RU" sz="32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7571873" y="2165684"/>
            <a:ext cx="24801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/>
              <a:t> Münchhausen-Museum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73280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upload.wikimedia.org/wikipedia/commons/e/e2/Trendelburg_Ansich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7532" y="2087380"/>
            <a:ext cx="4863345" cy="3418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786055" y="5725180"/>
            <a:ext cx="13837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400" b="0" i="0" dirty="0" smtClean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Die Burg</a:t>
            </a:r>
            <a:endParaRPr lang="ru-RU" sz="2400" dirty="0"/>
          </a:p>
        </p:txBody>
      </p:sp>
      <p:pic>
        <p:nvPicPr>
          <p:cNvPr id="7172" name="Picture 4" descr="https://upload.wikimedia.org/wikipedia/commons/thumb/6/64/Tendelburg_2013_%2803%29.jpg/1280px-Tendelburg_2013_%2803%2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55" y="1735011"/>
            <a:ext cx="5715835" cy="4286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347782" y="300608"/>
            <a:ext cx="278364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3600" b="0" i="0" dirty="0" err="1" smtClean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Trendelburg</a:t>
            </a:r>
            <a:r>
              <a:rPr lang="de-DE" sz="3600" b="0" i="0" dirty="0" smtClean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 </a:t>
            </a:r>
            <a:endParaRPr lang="ru-RU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2157664" y="6248400"/>
            <a:ext cx="43552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dirty="0" smtClean="0"/>
              <a:t>Die Stadt, wo Rapunzel lebte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588590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191</TotalTime>
  <Words>112</Words>
  <Application>Microsoft Office PowerPoint</Application>
  <PresentationFormat>Широкоэкранный</PresentationFormat>
  <Paragraphs>33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20" baseType="lpstr">
      <vt:lpstr>Arial</vt:lpstr>
      <vt:lpstr>AvenirNextLTW01Demi</vt:lpstr>
      <vt:lpstr>Century Gothic</vt:lpstr>
      <vt:lpstr>Georgia</vt:lpstr>
      <vt:lpstr>Nobile</vt:lpstr>
      <vt:lpstr>Open Sans</vt:lpstr>
      <vt:lpstr>Wingdings 3</vt:lpstr>
      <vt:lpstr>Легкий дым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Die Deutsche Märchenstraße:</dc:title>
  <dc:creator>User</dc:creator>
  <cp:lastModifiedBy>User</cp:lastModifiedBy>
  <cp:revision>18</cp:revision>
  <dcterms:created xsi:type="dcterms:W3CDTF">2016-05-13T17:44:16Z</dcterms:created>
  <dcterms:modified xsi:type="dcterms:W3CDTF">2016-05-13T20:57:12Z</dcterms:modified>
</cp:coreProperties>
</file>