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D27F-1E9B-4BD3-AC60-14A7C2CC790E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FF5-ED80-420E-A7EC-F45134999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9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D27F-1E9B-4BD3-AC60-14A7C2CC790E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FF5-ED80-420E-A7EC-F45134999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7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D27F-1E9B-4BD3-AC60-14A7C2CC790E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FF5-ED80-420E-A7EC-F4513499935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553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D27F-1E9B-4BD3-AC60-14A7C2CC790E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FF5-ED80-420E-A7EC-F45134999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70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D27F-1E9B-4BD3-AC60-14A7C2CC790E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FF5-ED80-420E-A7EC-F4513499935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28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D27F-1E9B-4BD3-AC60-14A7C2CC790E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FF5-ED80-420E-A7EC-F45134999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2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D27F-1E9B-4BD3-AC60-14A7C2CC790E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FF5-ED80-420E-A7EC-F45134999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43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D27F-1E9B-4BD3-AC60-14A7C2CC790E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FF5-ED80-420E-A7EC-F45134999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3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D27F-1E9B-4BD3-AC60-14A7C2CC790E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FF5-ED80-420E-A7EC-F45134999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70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D27F-1E9B-4BD3-AC60-14A7C2CC790E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FF5-ED80-420E-A7EC-F45134999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D27F-1E9B-4BD3-AC60-14A7C2CC790E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FF5-ED80-420E-A7EC-F45134999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3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D27F-1E9B-4BD3-AC60-14A7C2CC790E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FF5-ED80-420E-A7EC-F45134999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4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D27F-1E9B-4BD3-AC60-14A7C2CC790E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FF5-ED80-420E-A7EC-F45134999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6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D27F-1E9B-4BD3-AC60-14A7C2CC790E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FF5-ED80-420E-A7EC-F45134999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6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D27F-1E9B-4BD3-AC60-14A7C2CC790E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FF5-ED80-420E-A7EC-F45134999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0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D27F-1E9B-4BD3-AC60-14A7C2CC790E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CFF5-ED80-420E-A7EC-F45134999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9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5D27F-1E9B-4BD3-AC60-14A7C2CC790E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80CFF5-ED80-420E-A7EC-F45134999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4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7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1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928" y="18390"/>
            <a:ext cx="9119479" cy="68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7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476" y="187855"/>
            <a:ext cx="8893526" cy="667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8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372" y="181893"/>
            <a:ext cx="8901476" cy="66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5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58" y="60134"/>
            <a:ext cx="9063820" cy="67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06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664" y="181893"/>
            <a:ext cx="8901476" cy="66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45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16" y="134186"/>
            <a:ext cx="8965086" cy="67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10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664" y="80514"/>
            <a:ext cx="9036648" cy="677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1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614" y="110331"/>
            <a:ext cx="8996892" cy="674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1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053" y="74551"/>
            <a:ext cx="9044599" cy="678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82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846" y="0"/>
            <a:ext cx="9092308" cy="681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3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31" y="59144"/>
            <a:ext cx="9065142" cy="67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5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10" y="68786"/>
            <a:ext cx="9052286" cy="67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47" y="-205733"/>
            <a:ext cx="9418311" cy="706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5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809" y="-104354"/>
            <a:ext cx="9283139" cy="69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56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187" y="-75287"/>
            <a:ext cx="9244383" cy="69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330" y="164001"/>
            <a:ext cx="8925331" cy="66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8" y="0"/>
            <a:ext cx="9124113" cy="684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9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367" y="74548"/>
            <a:ext cx="9044602" cy="678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9753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2016-09-15T12:53:28Z</dcterms:created>
  <dcterms:modified xsi:type="dcterms:W3CDTF">2016-09-15T13:18:37Z</dcterms:modified>
</cp:coreProperties>
</file>