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Моё кредо как учителя иностранного языка – «Счастье,  когда тебя понимают»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000" dirty="0" smtClean="0"/>
              <a:t>Домбровская Людмила Константиновна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немецкого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ГБОУ СОШ №223 с углубленным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изучением немецкого языка.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данной презентации Вашему вниманию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предлагаются фрагменты проектных работ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чащимися  школы.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4" name="Рисунок 3" descr="C:\Users\Людмила\Desktop\Я\Фото Я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2857520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70927_115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02006" y="669707"/>
            <a:ext cx="4982800" cy="6643735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Добро пожаловать!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927_1148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41270" y="473253"/>
            <a:ext cx="5304272" cy="7072363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Мы на перемене…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927_114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634113" y="419649"/>
            <a:ext cx="5518586" cy="7358115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Празднуем Пасху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927_114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41270" y="669683"/>
            <a:ext cx="5304271" cy="7072362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Объяснение в любви </a:t>
            </a:r>
            <a:r>
              <a:rPr lang="ru-RU" dirty="0" err="1" smtClean="0"/>
              <a:t>Ульянке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927_1149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6858048" cy="514353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Спектакль «Принцесса на горошине»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r>
              <a:rPr lang="ru-RU" smtClean="0"/>
              <a:t>ведём экскурсию в </a:t>
            </a:r>
            <a:r>
              <a:rPr lang="ru-RU" dirty="0" smtClean="0"/>
              <a:t>Эрмитаже</a:t>
            </a:r>
            <a:endParaRPr lang="ru-RU" dirty="0"/>
          </a:p>
        </p:txBody>
      </p:sp>
      <p:pic>
        <p:nvPicPr>
          <p:cNvPr id="1026" name="Picture 2" descr="F:\АТТЕСТ 2017\На САЙТ школы\В Эрмитаж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победили в международном конкурсе «Обмен видами»</a:t>
            </a:r>
            <a:endParaRPr lang="ru-RU" dirty="0"/>
          </a:p>
        </p:txBody>
      </p:sp>
      <p:pic>
        <p:nvPicPr>
          <p:cNvPr id="7" name="Содержимое 6" descr="IMG_20170927_1227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3286148" cy="4381531"/>
          </a:xfrm>
        </p:spPr>
      </p:pic>
      <p:pic>
        <p:nvPicPr>
          <p:cNvPr id="8" name="Содержимое 7" descr="IMG_20170927_12312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2428868"/>
            <a:ext cx="4411672" cy="33087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80</Words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Моё кредо как учителя иностранного языка – «Счастье,  когда тебя понимают»</vt:lpstr>
      <vt:lpstr>Добро пожаловать!</vt:lpstr>
      <vt:lpstr>Мы на перемене…</vt:lpstr>
      <vt:lpstr>Празднуем Пасху</vt:lpstr>
      <vt:lpstr>Объяснение в любви Ульянке</vt:lpstr>
      <vt:lpstr>Спектакль «Принцесса на горошине»</vt:lpstr>
      <vt:lpstr>Мы ведём экскурсию в Эрмитаже</vt:lpstr>
      <vt:lpstr>Мы победили в международном конкурсе «Обмен видами»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Krylova_E_G</cp:lastModifiedBy>
  <cp:revision>11</cp:revision>
  <dcterms:modified xsi:type="dcterms:W3CDTF">2017-09-29T12:48:28Z</dcterms:modified>
</cp:coreProperties>
</file>