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FDF3D-D62E-4D97-9A62-DAA25F89DF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 FR</a:t>
            </a:r>
            <a:r>
              <a:rPr lang="de-DE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ÜHLING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DCA22DE-154C-45C4-BE00-C73802209D0F}"/>
              </a:ext>
            </a:extLst>
          </p:cNvPr>
          <p:cNvSpPr txBox="1">
            <a:spLocks/>
          </p:cNvSpPr>
          <p:nvPr/>
        </p:nvSpPr>
        <p:spPr>
          <a:xfrm>
            <a:off x="3148083" y="805639"/>
            <a:ext cx="4745957" cy="13730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№223</a:t>
            </a:r>
          </a:p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Старовойтова Людмила Ивановна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88F7303-8169-4D08-94D9-E842902B4525}"/>
              </a:ext>
            </a:extLst>
          </p:cNvPr>
          <p:cNvSpPr txBox="1">
            <a:spLocks/>
          </p:cNvSpPr>
          <p:nvPr/>
        </p:nvSpPr>
        <p:spPr>
          <a:xfrm>
            <a:off x="6387631" y="5018311"/>
            <a:ext cx="4745957" cy="13730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</a:p>
        </p:txBody>
      </p:sp>
    </p:spTree>
    <p:extLst>
      <p:ext uri="{BB962C8B-B14F-4D97-AF65-F5344CB8AC3E}">
        <p14:creationId xmlns:p14="http://schemas.microsoft.com/office/powerpoint/2010/main" val="226096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82048-411C-431F-91C1-8F27F788C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Die Sonne scheint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BBEA0D-4CEB-4F86-B426-F2B30E8C1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8286" y="2304721"/>
            <a:ext cx="4518965" cy="3009641"/>
          </a:xfr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id="{5D6C20DA-D726-4209-AAEF-E2778EABB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384" y="2304721"/>
            <a:ext cx="4518965" cy="300964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750E403-61A1-424A-B8FD-7BB77467274A}"/>
              </a:ext>
            </a:extLst>
          </p:cNvPr>
          <p:cNvSpPr/>
          <p:nvPr/>
        </p:nvSpPr>
        <p:spPr>
          <a:xfrm>
            <a:off x="2522796" y="5659939"/>
            <a:ext cx="7178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Vögel singen ihre Frühlingslieder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664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08364-FBFC-43EA-BC4C-C0D504D12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accent3">
                    <a:lumMod val="50000"/>
                  </a:schemeClr>
                </a:solidFill>
              </a:rPr>
              <a:t>Der Himmel ist blau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802D23-FF8C-45C0-8247-44661B2EAD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5631" y="2365310"/>
            <a:ext cx="4755503" cy="2934478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9C9F93-8A4F-405E-B3F1-93179AC9A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140" y="2416629"/>
            <a:ext cx="4884229" cy="288315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1ECD87-0A91-4754-A432-DDB566B4F49C}"/>
              </a:ext>
            </a:extLst>
          </p:cNvPr>
          <p:cNvSpPr/>
          <p:nvPr/>
        </p:nvSpPr>
        <p:spPr>
          <a:xfrm>
            <a:off x="3859447" y="5616328"/>
            <a:ext cx="4330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Blumen blühen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551106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22</TotalTime>
  <Words>29</Words>
  <Application>Microsoft Office PowerPoint</Application>
  <PresentationFormat>Широкоэкранный</PresentationFormat>
  <Paragraphs>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Trebuchet MS</vt:lpstr>
      <vt:lpstr>Берлин</vt:lpstr>
      <vt:lpstr>DER FRÜHLING</vt:lpstr>
      <vt:lpstr>Die Sonne scheint</vt:lpstr>
      <vt:lpstr>Der Himmel ist blau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FRÜHLING</dc:title>
  <dc:creator>Павел Старовойтов</dc:creator>
  <cp:lastModifiedBy>Павел Старовойтов</cp:lastModifiedBy>
  <cp:revision>4</cp:revision>
  <dcterms:created xsi:type="dcterms:W3CDTF">2018-05-06T09:25:35Z</dcterms:created>
  <dcterms:modified xsi:type="dcterms:W3CDTF">2018-05-14T16:52:41Z</dcterms:modified>
</cp:coreProperties>
</file>